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1" r:id="rId6"/>
    <p:sldId id="263" r:id="rId7"/>
    <p:sldId id="259" r:id="rId8"/>
    <p:sldId id="265" r:id="rId9"/>
    <p:sldId id="264" r:id="rId10"/>
    <p:sldId id="267" r:id="rId11"/>
    <p:sldId id="266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FRENCH" initials="DF" lastIdx="1" clrIdx="0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01"/>
    <p:restoredTop sz="86418" autoAdjust="0"/>
  </p:normalViewPr>
  <p:slideViewPr>
    <p:cSldViewPr snapToGrid="0" snapToObjects="1">
      <p:cViewPr>
        <p:scale>
          <a:sx n="97" d="100"/>
          <a:sy n="97" d="100"/>
        </p:scale>
        <p:origin x="784" y="5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1-20T12:51:07.880" idx="1">
    <p:pos x="10" y="10"/>
    <p:text>This should be correct (11/20/17)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1.png>
</file>

<file path=ppt/media/image15.png>
</file>

<file path=ppt/media/image17.png>
</file>

<file path=ppt/media/image21.png>
</file>

<file path=ppt/media/image24.png>
</file>

<file path=ppt/media/image26.png>
</file>

<file path=ppt/media/image29.png>
</file>

<file path=ppt/media/image3.png>
</file>

<file path=ppt/media/image33.png>
</file>

<file path=ppt/media/image35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EA5926-EA4E-5E43-AF7D-70F124988CB8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57278-B96A-634F-A0AE-C6DD39B88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6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Corrected (11/2017)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212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Correct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92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Correct (11/20/17)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81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Correct</a:t>
            </a:r>
            <a:r>
              <a:rPr lang="en-US" baseline="0" dirty="0" smtClean="0"/>
              <a:t>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20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Correct (11/20/17)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64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Correct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661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should be correct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62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Correct</a:t>
            </a:r>
            <a:r>
              <a:rPr lang="en-US" baseline="0" dirty="0" smtClean="0"/>
              <a:t>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92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Probably</a:t>
            </a:r>
            <a:r>
              <a:rPr lang="en-US" baseline="0" dirty="0" smtClean="0"/>
              <a:t> correct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4168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should be correct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093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Correct (11/20/17)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B57278-B96A-634F-A0AE-C6DD39B882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187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236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137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22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724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282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45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21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17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017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10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702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BB7F9-D6D4-744E-BF43-6CC21B810C0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3EE942-F28E-7643-940C-7F36C0CC7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060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png"/><Relationship Id="rId5" Type="http://schemas.openxmlformats.org/officeDocument/2006/relationships/image" Target="../media/image30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png"/><Relationship Id="rId5" Type="http://schemas.openxmlformats.org/officeDocument/2006/relationships/image" Target="../media/image3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png"/><Relationship Id="rId5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png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png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png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png"/><Relationship Id="rId5" Type="http://schemas.openxmlformats.org/officeDocument/2006/relationships/image" Target="../media/image27.emf"/><Relationship Id="rId6" Type="http://schemas.openxmlformats.org/officeDocument/2006/relationships/comments" Target="../comments/comment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GCG039-137_finding_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00" y="0"/>
            <a:ext cx="7418790" cy="6858000"/>
          </a:xfrm>
          <a:prstGeom prst="rect">
            <a:avLst/>
          </a:prstGeom>
        </p:spPr>
      </p:pic>
      <p:pic>
        <p:nvPicPr>
          <p:cNvPr id="5" name="Picture 4" descr="CGCG039-137_2_rotation_curve_xphys_helio_vobs_vrotObs_new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572064">
            <a:off x="1973590" y="1460227"/>
            <a:ext cx="3318568" cy="24559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298" y="2090388"/>
            <a:ext cx="3507702" cy="350296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6640641" y="4394230"/>
            <a:ext cx="749508" cy="3000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89243" y="4884143"/>
            <a:ext cx="2284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Increasing wavelength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640641" y="3562443"/>
            <a:ext cx="97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Red side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44271" y="4039694"/>
            <a:ext cx="103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Blue side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3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/>
          <p:cNvCxnSpPr/>
          <p:nvPr/>
        </p:nvCxnSpPr>
        <p:spPr>
          <a:xfrm flipH="1">
            <a:off x="6693647" y="5378824"/>
            <a:ext cx="1195295" cy="612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RFGC3781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09" y="0"/>
            <a:ext cx="7769284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61" y="304800"/>
            <a:ext cx="3627890" cy="3637722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1580567" y="2544418"/>
            <a:ext cx="937346" cy="3710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370577" y="2967334"/>
            <a:ext cx="1811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</a:rPr>
              <a:t>Increasing wavelength</a:t>
            </a: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80567" y="1552088"/>
            <a:ext cx="800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Red side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0220" y="2576059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Blue side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565753">
            <a:off x="4097533" y="2712732"/>
            <a:ext cx="3321073" cy="245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227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GC09760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72058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5832">
            <a:off x="3366147" y="925662"/>
            <a:ext cx="3198548" cy="23671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59" y="3544978"/>
            <a:ext cx="3234873" cy="324364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2978677" y="5125852"/>
            <a:ext cx="565608" cy="85433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780300" y="4597452"/>
            <a:ext cx="1811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</a:rPr>
              <a:t>Increasing wavelength</a:t>
            </a: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79953" y="4766517"/>
            <a:ext cx="800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Red side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56125" y="5988056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Blue side</a:t>
            </a:r>
          </a:p>
        </p:txBody>
      </p:sp>
    </p:spTree>
    <p:extLst>
      <p:ext uri="{BB962C8B-B14F-4D97-AF65-F5344CB8AC3E}">
        <p14:creationId xmlns:p14="http://schemas.microsoft.com/office/powerpoint/2010/main" val="3589264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GC1566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46" y="0"/>
            <a:ext cx="7465523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915" y="1444487"/>
            <a:ext cx="3746785" cy="3762058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7186305" y="2997678"/>
            <a:ext cx="1087361" cy="19534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951377" y="2615295"/>
            <a:ext cx="1811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</a:rPr>
              <a:t>Increasing wavelength</a:t>
            </a: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29985" y="4302304"/>
            <a:ext cx="800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Red side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41202" y="3135910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Blue side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077408">
            <a:off x="407033" y="1214469"/>
            <a:ext cx="4201520" cy="310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72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5325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5652" y="0"/>
            <a:ext cx="7523939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589" y="184666"/>
            <a:ext cx="4214552" cy="4231684"/>
          </a:xfrm>
          <a:prstGeom prst="rect">
            <a:avLst/>
          </a:prstGeom>
        </p:spPr>
      </p:pic>
      <p:pic>
        <p:nvPicPr>
          <p:cNvPr id="2" name="Picture 1" descr="IC5325_2_rotation_curve_xphys_helio_vobs_vrotObs_new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465824" flipV="1">
            <a:off x="-55277" y="2703594"/>
            <a:ext cx="3792598" cy="276413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5791651" y="2933623"/>
            <a:ext cx="1648428" cy="4295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571591" y="3461498"/>
            <a:ext cx="2284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Increasing wavelength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446847" y="2686829"/>
            <a:ext cx="975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Red side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964420" y="2298372"/>
            <a:ext cx="1030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Blue side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651820" y="269820"/>
            <a:ext cx="1563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15 </a:t>
            </a:r>
            <a:r>
              <a:rPr lang="en-US" dirty="0" err="1" smtClean="0"/>
              <a:t>deg</a:t>
            </a:r>
            <a:r>
              <a:rPr lang="en-US" dirty="0" smtClean="0"/>
              <a:t> rotated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360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CG-03-58-009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40" y="0"/>
            <a:ext cx="7407107" cy="6858000"/>
          </a:xfrm>
          <a:prstGeom prst="rect">
            <a:avLst/>
          </a:prstGeom>
        </p:spPr>
      </p:pic>
      <p:pic>
        <p:nvPicPr>
          <p:cNvPr id="5" name="Picture 4" descr="MCG-03-58-009_rotated207de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572" y="374753"/>
            <a:ext cx="3391647" cy="3446869"/>
          </a:xfrm>
          <a:prstGeom prst="rect">
            <a:avLst/>
          </a:prstGeom>
        </p:spPr>
      </p:pic>
      <p:pic>
        <p:nvPicPr>
          <p:cNvPr id="6" name="Picture 5" descr="MCG-03-58-009_2_rotation_curve_xphys_helio_vobs_vrotObs_new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722009" flipH="1">
            <a:off x="939210" y="2776536"/>
            <a:ext cx="4427777" cy="299197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6341978" y="2598582"/>
            <a:ext cx="1195295" cy="612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033897" y="3243113"/>
            <a:ext cx="1811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Increasing wavelength</a:t>
            </a:r>
            <a:endParaRPr lang="en-US" sz="1400"/>
          </a:p>
        </p:txBody>
      </p:sp>
      <p:sp>
        <p:nvSpPr>
          <p:cNvPr id="3" name="TextBox 2"/>
          <p:cNvSpPr txBox="1"/>
          <p:nvPr/>
        </p:nvSpPr>
        <p:spPr>
          <a:xfrm>
            <a:off x="6786210" y="1815826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blue</a:t>
            </a:r>
            <a:endParaRPr lang="en-US" sz="1400"/>
          </a:p>
        </p:txBody>
      </p:sp>
      <p:sp>
        <p:nvSpPr>
          <p:cNvPr id="8" name="TextBox 7"/>
          <p:cNvSpPr txBox="1"/>
          <p:nvPr/>
        </p:nvSpPr>
        <p:spPr>
          <a:xfrm>
            <a:off x="6283792" y="2650787"/>
            <a:ext cx="429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48000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GC3513_finding_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86" y="137160"/>
            <a:ext cx="7465523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491" y="3262313"/>
            <a:ext cx="3576276" cy="3595687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 flipV="1">
            <a:off x="6046470" y="4744299"/>
            <a:ext cx="636758" cy="10621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018692" y="4436522"/>
            <a:ext cx="18329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Increasing wavelength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44816" y="4906267"/>
            <a:ext cx="1013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Blue side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55225" y="5561952"/>
            <a:ext cx="898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Red side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13" name="Picture 12" descr="NGC3513_2_rotation_curve_xphys_helio_vobs_vrotObs_new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26341">
            <a:off x="2142860" y="1023589"/>
            <a:ext cx="3010749" cy="222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54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GC3633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958" y="0"/>
            <a:ext cx="7372058" cy="6858000"/>
          </a:xfrm>
          <a:prstGeom prst="rect">
            <a:avLst/>
          </a:prstGeom>
        </p:spPr>
      </p:pic>
      <p:pic>
        <p:nvPicPr>
          <p:cNvPr id="5" name="Picture 4" descr="NGC3633_2_rotation_curve_xphys_helio_vobs_vrotObs_new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9497">
            <a:off x="3970282" y="738342"/>
            <a:ext cx="3262196" cy="2414261"/>
          </a:xfrm>
          <a:prstGeom prst="rect">
            <a:avLst/>
          </a:prstGeom>
        </p:spPr>
      </p:pic>
      <p:pic>
        <p:nvPicPr>
          <p:cNvPr id="6" name="Picture 5" descr="NGC3633_rotated7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724" y="3637508"/>
            <a:ext cx="3082875" cy="3375411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3489911" y="5118944"/>
            <a:ext cx="331919" cy="9091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032983" y="4773629"/>
            <a:ext cx="1811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Increasing wavelength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4285376" y="5382072"/>
            <a:ext cx="800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Red side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2679818" y="6028053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Blue side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95117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GC4536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87" y="0"/>
            <a:ext cx="741879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027" y="2949836"/>
            <a:ext cx="3897630" cy="3908164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6246181" y="4764415"/>
            <a:ext cx="736823" cy="8558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166035" y="4262274"/>
            <a:ext cx="1811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Increasing wavelength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95842" y="4558833"/>
            <a:ext cx="800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Red side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79530" y="5708416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Blue side</a:t>
            </a:r>
            <a:endParaRPr lang="en-US" sz="1400" dirty="0">
              <a:solidFill>
                <a:srgbClr val="FFFFFF"/>
              </a:solidFill>
            </a:endParaRPr>
          </a:p>
        </p:txBody>
      </p:sp>
      <p:pic>
        <p:nvPicPr>
          <p:cNvPr id="3" name="Picture 2" descr="NGC4536_2_rotation_curve_xphys_helio_vobs_vrotObs_new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85453">
            <a:off x="1598220" y="1013747"/>
            <a:ext cx="3303225" cy="235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86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GC4939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91" y="0"/>
            <a:ext cx="7348692" cy="6858000"/>
          </a:xfrm>
          <a:prstGeom prst="rect">
            <a:avLst/>
          </a:prstGeom>
        </p:spPr>
      </p:pic>
      <p:pic>
        <p:nvPicPr>
          <p:cNvPr id="7" name="Picture 6" descr="NGC4939_2_rotation_curve_xphys_helio_vobs_vrotObs_new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921375">
            <a:off x="669939" y="2205784"/>
            <a:ext cx="3500767" cy="25908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404" y="978382"/>
            <a:ext cx="3672515" cy="3677478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6509987" y="3352764"/>
            <a:ext cx="1128008" cy="868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168262" y="3501194"/>
            <a:ext cx="1811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Increasing wavelength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91471" y="3088424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blue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44771" y="2586056"/>
            <a:ext cx="429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FF"/>
                </a:solidFill>
              </a:rPr>
              <a:t>red</a:t>
            </a:r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263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GC5364_FindingChar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62" y="0"/>
            <a:ext cx="7372058" cy="6858000"/>
          </a:xfrm>
          <a:prstGeom prst="rect">
            <a:avLst/>
          </a:prstGeom>
        </p:spPr>
      </p:pic>
      <p:pic>
        <p:nvPicPr>
          <p:cNvPr id="13" name="Picture 12" descr="NGC5364_2_rotation_curve_xphys_helio_vobs_vrotObs_new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27733" flipV="1">
            <a:off x="3954701" y="1077061"/>
            <a:ext cx="3167326" cy="23743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96" y="3389808"/>
            <a:ext cx="3458818" cy="346819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2126088" y="5456744"/>
            <a:ext cx="622852" cy="696589"/>
          </a:xfrm>
          <a:prstGeom prst="straightConnector1">
            <a:avLst/>
          </a:prstGeom>
          <a:ln>
            <a:solidFill>
              <a:srgbClr val="00B0F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320457" y="6153333"/>
            <a:ext cx="1811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Increasing wavelength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2859273" y="5155551"/>
            <a:ext cx="800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Red side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933941" y="4464790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Blue side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94990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GC5786_FindingChar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06" y="0"/>
            <a:ext cx="7407107" cy="6858000"/>
          </a:xfrm>
          <a:prstGeom prst="rect">
            <a:avLst/>
          </a:prstGeom>
        </p:spPr>
      </p:pic>
      <p:pic>
        <p:nvPicPr>
          <p:cNvPr id="4" name="Picture 3" descr="NGC5786_rotated260de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578" y="3669357"/>
            <a:ext cx="3178435" cy="347033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3515350" y="5133464"/>
            <a:ext cx="172658" cy="11365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NGC5786_2_rotation_curve_xphys_helio_vobs_vrotObs_new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89071" flipV="1">
            <a:off x="2603680" y="687557"/>
            <a:ext cx="3640067" cy="24197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12256" y="6299501"/>
            <a:ext cx="1811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Increasing wavelength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04826" y="5133464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Blue side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68715" y="4769856"/>
            <a:ext cx="800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Red side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965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14664</TotalTime>
  <Words>133</Words>
  <Application>Microsoft Macintosh PowerPoint</Application>
  <PresentationFormat>On-screen Show (4:3)</PresentationFormat>
  <Paragraphs>59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French</dc:creator>
  <cp:lastModifiedBy>DAVID FRENCH</cp:lastModifiedBy>
  <cp:revision>77</cp:revision>
  <dcterms:created xsi:type="dcterms:W3CDTF">2017-10-19T21:33:50Z</dcterms:created>
  <dcterms:modified xsi:type="dcterms:W3CDTF">2017-11-20T23:24:19Z</dcterms:modified>
</cp:coreProperties>
</file>

<file path=docProps/thumbnail.jpeg>
</file>